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7" r:id="rId2"/>
    <p:sldId id="26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EF2-2631-4789-8856-A2E7F9B5685A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97FC-FE29-4F59-A4A8-A75EAD9987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EF2-2631-4789-8856-A2E7F9B5685A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97FC-FE29-4F59-A4A8-A75EAD9987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EF2-2631-4789-8856-A2E7F9B5685A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97FC-FE29-4F59-A4A8-A75EAD9987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EF2-2631-4789-8856-A2E7F9B5685A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97FC-FE29-4F59-A4A8-A75EAD9987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EF2-2631-4789-8856-A2E7F9B5685A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97FC-FE29-4F59-A4A8-A75EAD9987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EF2-2631-4789-8856-A2E7F9B5685A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97FC-FE29-4F59-A4A8-A75EAD9987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EF2-2631-4789-8856-A2E7F9B5685A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97FC-FE29-4F59-A4A8-A75EAD9987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EF2-2631-4789-8856-A2E7F9B5685A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0997FC-FE29-4F59-A4A8-A75EAD99875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EF2-2631-4789-8856-A2E7F9B5685A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97FC-FE29-4F59-A4A8-A75EAD9987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EF2-2631-4789-8856-A2E7F9B5685A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30997FC-FE29-4F59-A4A8-A75EAD9987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6A25EF2-2631-4789-8856-A2E7F9B5685A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97FC-FE29-4F59-A4A8-A75EAD9987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λεύθερη σχεδίαση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6A25EF2-2631-4789-8856-A2E7F9B5685A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30997FC-FE29-4F59-A4A8-A75EAD99875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gif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gif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gif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2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gif"/><Relationship Id="rId5" Type="http://schemas.openxmlformats.org/officeDocument/2006/relationships/image" Target="../media/image6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gif"/><Relationship Id="rId5" Type="http://schemas.openxmlformats.org/officeDocument/2006/relationships/image" Target="../media/image6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90402[1]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14612" y="642918"/>
            <a:ext cx="1943100" cy="2381250"/>
          </a:xfrm>
        </p:spPr>
      </p:pic>
      <p:sp>
        <p:nvSpPr>
          <p:cNvPr id="5" name="4 - Ορθογώνιο"/>
          <p:cNvSpPr/>
          <p:nvPr/>
        </p:nvSpPr>
        <p:spPr>
          <a:xfrm>
            <a:off x="2286000" y="3105835"/>
            <a:ext cx="3429008" cy="98488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sz="4000" dirty="0"/>
              <a:t>Καλώς ήρθατε 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Οι φωνούλες</a:t>
            </a:r>
            <a:r>
              <a:rPr lang="en-US" dirty="0"/>
              <a:t/>
            </a:r>
            <a:br>
              <a:rPr lang="en-US" dirty="0"/>
            </a:b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Παίζω και μαθαίνω</a:t>
            </a:r>
          </a:p>
        </p:txBody>
      </p:sp>
      <p:pic>
        <p:nvPicPr>
          <p:cNvPr id="4" name="3 - Εικόνα" descr="emo22[1]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642918"/>
            <a:ext cx="266700" cy="1714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1142874"/>
          </a:xfrm>
        </p:spPr>
        <p:txBody>
          <a:bodyPr>
            <a:normAutofit fontScale="40000" lnSpcReduction="20000"/>
          </a:bodyPr>
          <a:lstStyle/>
          <a:p>
            <a:r>
              <a:rPr lang="el-GR" sz="3500" b="1" i="1" dirty="0"/>
              <a:t>Οδηγίες δραστηριότητας:</a:t>
            </a:r>
          </a:p>
          <a:p>
            <a:r>
              <a:rPr lang="el-GR" sz="3500" dirty="0"/>
              <a:t>Ενώνω τις φωνούλες και σχηματίζω τη λέξη.</a:t>
            </a:r>
          </a:p>
          <a:p>
            <a:endParaRPr lang="el-GR" sz="3500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sz="1200" dirty="0"/>
              <a:t>                                                                                       </a:t>
            </a:r>
            <a:endParaRPr lang="el-GR" sz="1000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600" dirty="0">
                <a:latin typeface="Arial" pitchFamily="34" charset="0"/>
                <a:cs typeface="Arial" pitchFamily="34" charset="0"/>
              </a:rPr>
              <a:t>Δευτέρα</a:t>
            </a:r>
          </a:p>
          <a:p>
            <a:pPr algn="ctr">
              <a:buNone/>
            </a:pPr>
            <a:r>
              <a:rPr lang="el-GR" sz="6000" dirty="0">
                <a:latin typeface="Arial" pitchFamily="34" charset="0"/>
                <a:cs typeface="Arial" pitchFamily="34" charset="0"/>
              </a:rPr>
              <a:t>  Δευ-</a:t>
            </a:r>
            <a:r>
              <a:rPr lang="el-GR" sz="6000" dirty="0" err="1">
                <a:latin typeface="Arial" pitchFamily="34" charset="0"/>
                <a:cs typeface="Arial" pitchFamily="34" charset="0"/>
              </a:rPr>
              <a:t>τέ</a:t>
            </a:r>
            <a:r>
              <a:rPr lang="el-GR" sz="6000" dirty="0">
                <a:latin typeface="Arial" pitchFamily="34" charset="0"/>
                <a:cs typeface="Arial" pitchFamily="34" charset="0"/>
              </a:rPr>
              <a:t>-ρα</a:t>
            </a:r>
          </a:p>
          <a:p>
            <a:pPr algn="ctr">
              <a:buNone/>
            </a:pPr>
            <a:endParaRPr lang="el-GR" sz="6600" dirty="0"/>
          </a:p>
        </p:txBody>
      </p:sp>
      <p:pic>
        <p:nvPicPr>
          <p:cNvPr id="5" name="4 - Εικόνα" descr="def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5214950"/>
            <a:ext cx="1266667" cy="752381"/>
          </a:xfrm>
          <a:prstGeom prst="rect">
            <a:avLst/>
          </a:prstGeom>
        </p:spPr>
      </p:pic>
      <p:pic>
        <p:nvPicPr>
          <p:cNvPr id="6" name="5 - Εικόνα" descr="te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3143248"/>
            <a:ext cx="876191" cy="742857"/>
          </a:xfrm>
          <a:prstGeom prst="rect">
            <a:avLst/>
          </a:prstGeom>
        </p:spPr>
      </p:pic>
      <p:pic>
        <p:nvPicPr>
          <p:cNvPr id="7" name="6 - Εικόνα" descr="ra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43702" y="4572008"/>
            <a:ext cx="1123810" cy="904762"/>
          </a:xfrm>
          <a:prstGeom prst="rect">
            <a:avLst/>
          </a:prstGeom>
        </p:spPr>
      </p:pic>
      <p:pic>
        <p:nvPicPr>
          <p:cNvPr id="10" name="9 - Εικόνα" descr="pontiki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00760" y="428604"/>
            <a:ext cx="576876" cy="864000"/>
          </a:xfrm>
          <a:prstGeom prst="rect">
            <a:avLst/>
          </a:prstGeom>
        </p:spPr>
      </p:pic>
      <p:sp>
        <p:nvSpPr>
          <p:cNvPr id="11" name="10 - Ορθογώνιο"/>
          <p:cNvSpPr/>
          <p:nvPr/>
        </p:nvSpPr>
        <p:spPr>
          <a:xfrm>
            <a:off x="6643702" y="428604"/>
            <a:ext cx="1305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Μπράβο!!!!</a:t>
            </a:r>
          </a:p>
        </p:txBody>
      </p:sp>
      <p:pic>
        <p:nvPicPr>
          <p:cNvPr id="14" name="13 - Εικόνα" descr="emo22[1]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143768" y="2143116"/>
            <a:ext cx="266700" cy="1714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285728"/>
            <a:ext cx="2743200" cy="1214446"/>
          </a:xfrm>
        </p:spPr>
        <p:txBody>
          <a:bodyPr>
            <a:noAutofit/>
          </a:bodyPr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          </a:t>
            </a:r>
            <a:r>
              <a:rPr lang="el-GR" b="1" i="1" dirty="0"/>
              <a:t>Οδηγίες δραστηριότητας:</a:t>
            </a:r>
          </a:p>
          <a:p>
            <a:r>
              <a:rPr lang="el-GR" dirty="0"/>
              <a:t>Ενώνω τις φωνούλες και σχηματίζω τη λέξη.</a:t>
            </a:r>
          </a:p>
          <a:p>
            <a:r>
              <a:rPr lang="el-GR" dirty="0"/>
              <a:t>        </a:t>
            </a:r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el-GR" sz="6600" dirty="0">
                <a:latin typeface="Arial" pitchFamily="34" charset="0"/>
                <a:cs typeface="Arial" pitchFamily="34" charset="0"/>
              </a:rPr>
              <a:t>Τρίτη</a:t>
            </a:r>
          </a:p>
          <a:p>
            <a:pPr algn="ctr">
              <a:buNone/>
            </a:pPr>
            <a:r>
              <a:rPr lang="el-GR" sz="6000" dirty="0">
                <a:latin typeface="Arial" pitchFamily="34" charset="0"/>
                <a:cs typeface="Arial" pitchFamily="34" charset="0"/>
              </a:rPr>
              <a:t>   </a:t>
            </a:r>
            <a:r>
              <a:rPr lang="el-GR" sz="6000" dirty="0" err="1">
                <a:latin typeface="Arial" pitchFamily="34" charset="0"/>
                <a:cs typeface="Arial" pitchFamily="34" charset="0"/>
              </a:rPr>
              <a:t>Τρί</a:t>
            </a:r>
            <a:r>
              <a:rPr lang="el-GR" sz="6000" dirty="0">
                <a:latin typeface="Arial" pitchFamily="34" charset="0"/>
                <a:cs typeface="Arial" pitchFamily="34" charset="0"/>
              </a:rPr>
              <a:t>-τη</a:t>
            </a:r>
          </a:p>
          <a:p>
            <a:pPr algn="ctr">
              <a:buNone/>
            </a:pPr>
            <a:endParaRPr lang="el-GR" sz="6600" dirty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  <p:pic>
        <p:nvPicPr>
          <p:cNvPr id="6" name="5 - Εικόνα" descr="triti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4286256"/>
            <a:ext cx="1085714" cy="990476"/>
          </a:xfrm>
          <a:prstGeom prst="rect">
            <a:avLst/>
          </a:prstGeom>
        </p:spPr>
      </p:pic>
      <p:pic>
        <p:nvPicPr>
          <p:cNvPr id="7" name="6 - Εικόνα" descr="ti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5214950"/>
            <a:ext cx="990476" cy="714286"/>
          </a:xfrm>
          <a:prstGeom prst="rect">
            <a:avLst/>
          </a:prstGeom>
        </p:spPr>
      </p:pic>
      <p:sp>
        <p:nvSpPr>
          <p:cNvPr id="10" name="9 - Ορθογώνιο"/>
          <p:cNvSpPr/>
          <p:nvPr/>
        </p:nvSpPr>
        <p:spPr>
          <a:xfrm>
            <a:off x="5715008" y="571480"/>
            <a:ext cx="1939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Υπέροχα !!!!!!</a:t>
            </a:r>
          </a:p>
        </p:txBody>
      </p:sp>
      <p:pic>
        <p:nvPicPr>
          <p:cNvPr id="11" name="10 - Εικόνα" descr="pontiki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2066" y="428604"/>
            <a:ext cx="576876" cy="864000"/>
          </a:xfrm>
          <a:prstGeom prst="rect">
            <a:avLst/>
          </a:prstGeom>
        </p:spPr>
      </p:pic>
      <p:pic>
        <p:nvPicPr>
          <p:cNvPr id="12" name="11 - Εικόνα" descr="emo22[1]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58017" y="2000240"/>
            <a:ext cx="357189" cy="3571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l-GR" b="1" i="1" dirty="0"/>
              <a:t>Οδηγίες δραστηριότητας:</a:t>
            </a:r>
          </a:p>
          <a:p>
            <a:r>
              <a:rPr lang="el-GR" dirty="0"/>
              <a:t>Ενώνω τις φωνούλες και σχηματίζω τη λέξη.</a:t>
            </a:r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en-US" sz="6600" dirty="0">
                <a:latin typeface="Arial" pitchFamily="34" charset="0"/>
                <a:cs typeface="Arial" pitchFamily="34" charset="0"/>
              </a:rPr>
              <a:t>T</a:t>
            </a:r>
            <a:r>
              <a:rPr lang="el-GR" sz="6600" dirty="0" err="1">
                <a:latin typeface="Arial" pitchFamily="34" charset="0"/>
                <a:cs typeface="Arial" pitchFamily="34" charset="0"/>
              </a:rPr>
              <a:t>ετάρτη</a:t>
            </a:r>
            <a:endParaRPr lang="el-GR" sz="6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6600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T</a:t>
            </a:r>
            <a:r>
              <a:rPr lang="el-GR" sz="6000" dirty="0">
                <a:latin typeface="Arial" pitchFamily="34" charset="0"/>
                <a:cs typeface="Arial" pitchFamily="34" charset="0"/>
              </a:rPr>
              <a:t>ε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-</a:t>
            </a:r>
            <a:r>
              <a:rPr lang="el-GR" sz="6000" dirty="0" err="1">
                <a:latin typeface="Arial" pitchFamily="34" charset="0"/>
                <a:cs typeface="Arial" pitchFamily="34" charset="0"/>
              </a:rPr>
              <a:t>τάρ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-</a:t>
            </a:r>
            <a:r>
              <a:rPr lang="el-GR" sz="6000" dirty="0">
                <a:latin typeface="Arial" pitchFamily="34" charset="0"/>
                <a:cs typeface="Arial" pitchFamily="34" charset="0"/>
              </a:rPr>
              <a:t>τη</a:t>
            </a:r>
          </a:p>
          <a:p>
            <a:endParaRPr lang="el-GR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4 - Εικόνα" descr="te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4" y="5072074"/>
            <a:ext cx="800000" cy="847619"/>
          </a:xfrm>
          <a:prstGeom prst="rect">
            <a:avLst/>
          </a:prstGeom>
        </p:spPr>
      </p:pic>
      <p:pic>
        <p:nvPicPr>
          <p:cNvPr id="6" name="5 - Εικόνα" descr="ta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3857628"/>
            <a:ext cx="1371429" cy="904762"/>
          </a:xfrm>
          <a:prstGeom prst="rect">
            <a:avLst/>
          </a:prstGeom>
        </p:spPr>
      </p:pic>
      <p:pic>
        <p:nvPicPr>
          <p:cNvPr id="7" name="6 - Εικόνα" descr="ti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5286388"/>
            <a:ext cx="990476" cy="714286"/>
          </a:xfrm>
          <a:prstGeom prst="rect">
            <a:avLst/>
          </a:prstGeom>
        </p:spPr>
      </p:pic>
      <p:pic>
        <p:nvPicPr>
          <p:cNvPr id="11" name="10 - Εικόνα" descr="pontiki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86380" y="357166"/>
            <a:ext cx="576876" cy="864000"/>
          </a:xfrm>
          <a:prstGeom prst="rect">
            <a:avLst/>
          </a:prstGeom>
        </p:spPr>
      </p:pic>
      <p:sp>
        <p:nvSpPr>
          <p:cNvPr id="12" name="11 - Ορθογώνιο"/>
          <p:cNvSpPr/>
          <p:nvPr/>
        </p:nvSpPr>
        <p:spPr>
          <a:xfrm>
            <a:off x="5929322" y="428604"/>
            <a:ext cx="1718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Είσαι αστέρι!!!!!!</a:t>
            </a:r>
          </a:p>
        </p:txBody>
      </p:sp>
      <p:pic>
        <p:nvPicPr>
          <p:cNvPr id="13" name="12 - Εικόνα" descr="emo22[1]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43702" y="1643050"/>
            <a:ext cx="266700" cy="1714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l-GR" b="1" i="1" dirty="0"/>
              <a:t>Οδηγίες δραστηριότητας:</a:t>
            </a:r>
          </a:p>
          <a:p>
            <a:r>
              <a:rPr lang="el-GR" dirty="0"/>
              <a:t>Ενώνω τις φωνούλες και σχηματίζω τη λέξη.</a:t>
            </a:r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el-GR" sz="6600" dirty="0">
                <a:latin typeface="Arial" pitchFamily="34" charset="0"/>
                <a:cs typeface="Arial" pitchFamily="34" charset="0"/>
              </a:rPr>
              <a:t>Πέμπτη</a:t>
            </a:r>
          </a:p>
          <a:p>
            <a:pPr algn="ctr">
              <a:buNone/>
            </a:pPr>
            <a:r>
              <a:rPr lang="el-GR" sz="6000" dirty="0">
                <a:latin typeface="Arial" pitchFamily="34" charset="0"/>
                <a:cs typeface="Arial" pitchFamily="34" charset="0"/>
              </a:rPr>
              <a:t>  Πέ-</a:t>
            </a:r>
            <a:r>
              <a:rPr lang="el-GR" sz="6000" dirty="0" err="1">
                <a:latin typeface="Arial" pitchFamily="34" charset="0"/>
                <a:cs typeface="Arial" pitchFamily="34" charset="0"/>
              </a:rPr>
              <a:t>μπτη</a:t>
            </a:r>
            <a:endParaRPr lang="el-GR" sz="6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l-GR" sz="6600" dirty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  <p:pic>
        <p:nvPicPr>
          <p:cNvPr id="5" name="4 - Εικόνα" descr="pe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9058" y="4929198"/>
            <a:ext cx="942857" cy="876191"/>
          </a:xfrm>
          <a:prstGeom prst="rect">
            <a:avLst/>
          </a:prstGeom>
        </p:spPr>
      </p:pic>
      <p:pic>
        <p:nvPicPr>
          <p:cNvPr id="6" name="5 - Εικόνα" descr="mpti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5500702"/>
            <a:ext cx="1847619" cy="657143"/>
          </a:xfrm>
          <a:prstGeom prst="rect">
            <a:avLst/>
          </a:prstGeom>
        </p:spPr>
      </p:pic>
      <p:pic>
        <p:nvPicPr>
          <p:cNvPr id="10" name="9 - Εικόνα" descr="pontiki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6314" y="285728"/>
            <a:ext cx="576876" cy="864000"/>
          </a:xfrm>
          <a:prstGeom prst="rect">
            <a:avLst/>
          </a:prstGeom>
        </p:spPr>
      </p:pic>
      <p:sp>
        <p:nvSpPr>
          <p:cNvPr id="11" name="10 - Ορθογώνιο"/>
          <p:cNvSpPr/>
          <p:nvPr/>
        </p:nvSpPr>
        <p:spPr>
          <a:xfrm>
            <a:off x="5572132" y="285728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!!!!</a:t>
            </a:r>
          </a:p>
        </p:txBody>
      </p:sp>
      <p:pic>
        <p:nvPicPr>
          <p:cNvPr id="5122" name="Picture 2" descr="*:-h χαιρετώ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72264" y="2143116"/>
            <a:ext cx="266700" cy="171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l-GR" b="1" i="1" dirty="0"/>
              <a:t>Οδηγίες δραστηριότητας:</a:t>
            </a:r>
          </a:p>
          <a:p>
            <a:r>
              <a:rPr lang="el-GR" dirty="0"/>
              <a:t>Ενώνω τις φωνούλες και σχηματίζω τη λέξη.</a:t>
            </a:r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sz="6600" dirty="0">
                <a:latin typeface="Arial" pitchFamily="34" charset="0"/>
                <a:cs typeface="Arial" pitchFamily="34" charset="0"/>
              </a:rPr>
              <a:t>Παρασκευή</a:t>
            </a:r>
          </a:p>
          <a:p>
            <a:pPr>
              <a:buNone/>
            </a:pPr>
            <a:r>
              <a:rPr lang="el-GR" sz="6000" dirty="0">
                <a:latin typeface="Arial" pitchFamily="34" charset="0"/>
                <a:cs typeface="Arial" pitchFamily="34" charset="0"/>
              </a:rPr>
              <a:t>  Πα-ρα-</a:t>
            </a:r>
            <a:r>
              <a:rPr lang="el-GR" sz="6000" dirty="0" err="1">
                <a:latin typeface="Arial" pitchFamily="34" charset="0"/>
                <a:cs typeface="Arial" pitchFamily="34" charset="0"/>
              </a:rPr>
              <a:t>σκευ</a:t>
            </a:r>
            <a:r>
              <a:rPr lang="el-GR" sz="6000" dirty="0">
                <a:latin typeface="Arial" pitchFamily="34" charset="0"/>
                <a:cs typeface="Arial" pitchFamily="34" charset="0"/>
              </a:rPr>
              <a:t>-ή</a:t>
            </a:r>
          </a:p>
          <a:p>
            <a:pPr>
              <a:buNone/>
            </a:pPr>
            <a:endParaRPr lang="el-GR" sz="6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4 - Εικόνα" descr="pa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4357694"/>
            <a:ext cx="1076191" cy="876191"/>
          </a:xfrm>
          <a:prstGeom prst="rect">
            <a:avLst/>
          </a:prstGeom>
        </p:spPr>
      </p:pic>
      <p:pic>
        <p:nvPicPr>
          <p:cNvPr id="6" name="5 - Εικόνα" descr="ra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7884" y="4500570"/>
            <a:ext cx="1161905" cy="1085714"/>
          </a:xfrm>
          <a:prstGeom prst="rect">
            <a:avLst/>
          </a:prstGeom>
        </p:spPr>
      </p:pic>
      <p:pic>
        <p:nvPicPr>
          <p:cNvPr id="7" name="6 - Εικόνα" descr="skeu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00826" y="2857496"/>
            <a:ext cx="1723810" cy="952381"/>
          </a:xfrm>
          <a:prstGeom prst="rect">
            <a:avLst/>
          </a:prstGeom>
        </p:spPr>
      </p:pic>
      <p:pic>
        <p:nvPicPr>
          <p:cNvPr id="8" name="7 - Εικόνα" descr="iiiii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2844" y="5500702"/>
            <a:ext cx="838095" cy="847619"/>
          </a:xfrm>
          <a:prstGeom prst="rect">
            <a:avLst/>
          </a:prstGeom>
        </p:spPr>
      </p:pic>
      <p:sp>
        <p:nvSpPr>
          <p:cNvPr id="12" name="11 - Ορθογώνιο"/>
          <p:cNvSpPr/>
          <p:nvPr/>
        </p:nvSpPr>
        <p:spPr>
          <a:xfrm>
            <a:off x="5715008" y="428604"/>
            <a:ext cx="1095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Τέλεια!!!!!</a:t>
            </a:r>
          </a:p>
        </p:txBody>
      </p:sp>
      <p:pic>
        <p:nvPicPr>
          <p:cNvPr id="13" name="12 - Εικόνα" descr="pontiki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72066" y="428604"/>
            <a:ext cx="576876" cy="864000"/>
          </a:xfrm>
          <a:prstGeom prst="rect">
            <a:avLst/>
          </a:prstGeom>
        </p:spPr>
      </p:pic>
      <p:pic>
        <p:nvPicPr>
          <p:cNvPr id="14" name="13 - Εικόνα" descr="emo22[1]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034" y="1357298"/>
            <a:ext cx="428627" cy="35719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l-GR" b="1" i="1" dirty="0"/>
              <a:t>Οδηγίες δραστηριότητας:</a:t>
            </a:r>
          </a:p>
          <a:p>
            <a:r>
              <a:rPr lang="el-GR" dirty="0"/>
              <a:t>Ενώνω τις φωνούλες και σχηματίζω τη λέξη.</a:t>
            </a:r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el-GR" sz="6600" dirty="0">
                <a:latin typeface="Arial" pitchFamily="34" charset="0"/>
                <a:cs typeface="Arial" pitchFamily="34" charset="0"/>
              </a:rPr>
              <a:t>Σάββατο</a:t>
            </a:r>
          </a:p>
          <a:p>
            <a:pPr algn="ctr">
              <a:buNone/>
            </a:pPr>
            <a:r>
              <a:rPr lang="el-GR" sz="6000" dirty="0">
                <a:latin typeface="Arial" pitchFamily="34" charset="0"/>
                <a:cs typeface="Arial" pitchFamily="34" charset="0"/>
              </a:rPr>
              <a:t>   </a:t>
            </a:r>
            <a:r>
              <a:rPr lang="el-GR" sz="6000" dirty="0" err="1">
                <a:latin typeface="Arial" pitchFamily="34" charset="0"/>
                <a:cs typeface="Arial" pitchFamily="34" charset="0"/>
              </a:rPr>
              <a:t>Σάβ</a:t>
            </a:r>
            <a:r>
              <a:rPr lang="el-GR" sz="6000" dirty="0">
                <a:latin typeface="Arial" pitchFamily="34" charset="0"/>
                <a:cs typeface="Arial" pitchFamily="34" charset="0"/>
              </a:rPr>
              <a:t>-</a:t>
            </a:r>
            <a:r>
              <a:rPr lang="el-GR" sz="6000" dirty="0" err="1">
                <a:latin typeface="Arial" pitchFamily="34" charset="0"/>
                <a:cs typeface="Arial" pitchFamily="34" charset="0"/>
              </a:rPr>
              <a:t>βα</a:t>
            </a:r>
            <a:r>
              <a:rPr lang="el-GR" sz="6000" dirty="0">
                <a:latin typeface="Arial" pitchFamily="34" charset="0"/>
                <a:cs typeface="Arial" pitchFamily="34" charset="0"/>
              </a:rPr>
              <a:t>-το</a:t>
            </a:r>
          </a:p>
        </p:txBody>
      </p:sp>
      <p:pic>
        <p:nvPicPr>
          <p:cNvPr id="5" name="4 - Εικόνα" descr="sav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5072074"/>
            <a:ext cx="1285714" cy="885714"/>
          </a:xfrm>
          <a:prstGeom prst="rect">
            <a:avLst/>
          </a:prstGeom>
        </p:spPr>
      </p:pic>
      <p:pic>
        <p:nvPicPr>
          <p:cNvPr id="6" name="5 - Εικόνα" descr="va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72330" y="3357562"/>
            <a:ext cx="1114286" cy="819048"/>
          </a:xfrm>
          <a:prstGeom prst="rect">
            <a:avLst/>
          </a:prstGeom>
        </p:spPr>
      </p:pic>
      <p:pic>
        <p:nvPicPr>
          <p:cNvPr id="8" name="7 - Εικόνα" descr="to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596" y="5143512"/>
            <a:ext cx="971429" cy="704762"/>
          </a:xfrm>
          <a:prstGeom prst="rect">
            <a:avLst/>
          </a:prstGeom>
        </p:spPr>
      </p:pic>
      <p:sp>
        <p:nvSpPr>
          <p:cNvPr id="12" name="11 - Ορθογώνιο"/>
          <p:cNvSpPr/>
          <p:nvPr/>
        </p:nvSpPr>
        <p:spPr>
          <a:xfrm>
            <a:off x="5715008" y="500042"/>
            <a:ext cx="1638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Σε θαυμάζω!!!!!</a:t>
            </a:r>
          </a:p>
        </p:txBody>
      </p:sp>
      <p:pic>
        <p:nvPicPr>
          <p:cNvPr id="13" name="12 - Εικόνα" descr="pontiki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72066" y="428604"/>
            <a:ext cx="576876" cy="864000"/>
          </a:xfrm>
          <a:prstGeom prst="rect">
            <a:avLst/>
          </a:prstGeom>
        </p:spPr>
      </p:pic>
      <p:pic>
        <p:nvPicPr>
          <p:cNvPr id="14" name="13 - Εικόνα" descr="emo22[1]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285852" y="2786058"/>
            <a:ext cx="266700" cy="1714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l-GR" b="1" i="1" dirty="0"/>
              <a:t>Οδηγίες δραστηριότητας:</a:t>
            </a:r>
          </a:p>
          <a:p>
            <a:r>
              <a:rPr lang="el-GR" dirty="0"/>
              <a:t>Ενώνω τις φωνούλες και σχηματίζω τη λέξη.</a:t>
            </a:r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el-GR" sz="6600" dirty="0">
                <a:latin typeface="Arial" pitchFamily="34" charset="0"/>
                <a:cs typeface="Arial" pitchFamily="34" charset="0"/>
              </a:rPr>
              <a:t>Κυριακή</a:t>
            </a:r>
          </a:p>
          <a:p>
            <a:pPr algn="ctr">
              <a:buNone/>
            </a:pPr>
            <a:r>
              <a:rPr lang="el-GR" sz="6600" dirty="0">
                <a:latin typeface="Arial" pitchFamily="34" charset="0"/>
                <a:cs typeface="Arial" pitchFamily="34" charset="0"/>
              </a:rPr>
              <a:t>    </a:t>
            </a:r>
            <a:r>
              <a:rPr lang="el-GR" sz="6600" dirty="0" err="1">
                <a:latin typeface="Arial" pitchFamily="34" charset="0"/>
                <a:cs typeface="Arial" pitchFamily="34" charset="0"/>
              </a:rPr>
              <a:t>Κυ</a:t>
            </a:r>
            <a:r>
              <a:rPr lang="el-GR" sz="6600" dirty="0">
                <a:latin typeface="Arial" pitchFamily="34" charset="0"/>
                <a:cs typeface="Arial" pitchFamily="34" charset="0"/>
              </a:rPr>
              <a:t>-ρια-κή</a:t>
            </a:r>
          </a:p>
        </p:txBody>
      </p:sp>
      <p:pic>
        <p:nvPicPr>
          <p:cNvPr id="5" name="4 - Εικόνα" descr="k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5143512"/>
            <a:ext cx="971429" cy="800000"/>
          </a:xfrm>
          <a:prstGeom prst="rect">
            <a:avLst/>
          </a:prstGeom>
        </p:spPr>
      </p:pic>
      <p:pic>
        <p:nvPicPr>
          <p:cNvPr id="6" name="5 - Εικόνα" descr="ria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72198" y="5000636"/>
            <a:ext cx="1228572" cy="676191"/>
          </a:xfrm>
          <a:prstGeom prst="rect">
            <a:avLst/>
          </a:prstGeom>
        </p:spPr>
      </p:pic>
      <p:pic>
        <p:nvPicPr>
          <p:cNvPr id="7" name="6 - Εικόνα" descr="ki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5572140"/>
            <a:ext cx="1019048" cy="838095"/>
          </a:xfrm>
          <a:prstGeom prst="rect">
            <a:avLst/>
          </a:prstGeom>
        </p:spPr>
      </p:pic>
      <p:sp>
        <p:nvSpPr>
          <p:cNvPr id="11" name="10 - Ορθογώνιο"/>
          <p:cNvSpPr/>
          <p:nvPr/>
        </p:nvSpPr>
        <p:spPr>
          <a:xfrm>
            <a:off x="6215074" y="642918"/>
            <a:ext cx="21002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dirty="0"/>
              <a:t>Πέρασα υπέροχα μαζί σου !!!!!</a:t>
            </a:r>
          </a:p>
        </p:txBody>
      </p:sp>
      <p:pic>
        <p:nvPicPr>
          <p:cNvPr id="12" name="11 - Εικόνα" descr="pontiki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00694" y="428604"/>
            <a:ext cx="576876" cy="864000"/>
          </a:xfrm>
          <a:prstGeom prst="rect">
            <a:avLst/>
          </a:prstGeom>
        </p:spPr>
      </p:pic>
      <p:pic>
        <p:nvPicPr>
          <p:cNvPr id="13" name="12 - Εικόνα" descr="emo22[1]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429520" y="2643182"/>
            <a:ext cx="266700" cy="1714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Τεχνικό">
  <a:themeElements>
    <a:clrScheme name="Τεχνικό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Τεχνικό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Τεχν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158</TotalTime>
  <Words>129</Words>
  <Application>Microsoft Office PowerPoint</Application>
  <PresentationFormat>Προβολή στην οθόνη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Τεχνικό</vt:lpstr>
      <vt:lpstr>Διαφάνεια 1</vt:lpstr>
      <vt:lpstr>Οι φωνούλες Παίζω και μαθαίνω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φωνούλες</dc:title>
  <dc:creator>user</dc:creator>
  <cp:lastModifiedBy>HP-PRO</cp:lastModifiedBy>
  <cp:revision>42</cp:revision>
  <dcterms:created xsi:type="dcterms:W3CDTF">2013-11-19T06:37:42Z</dcterms:created>
  <dcterms:modified xsi:type="dcterms:W3CDTF">2021-04-13T19:26:36Z</dcterms:modified>
</cp:coreProperties>
</file>