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3"/>
  </p:sld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65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orgos Andrianopoulos" userId="e8b094b8-f314-4cdd-a77c-cfb9b99064dc" providerId="ADAL" clId="{AFE9213D-55BF-4988-B42B-0F3850D9D80B}"/>
    <pc:docChg chg="modSld">
      <pc:chgData name="Giorgos Andrianopoulos" userId="e8b094b8-f314-4cdd-a77c-cfb9b99064dc" providerId="ADAL" clId="{AFE9213D-55BF-4988-B42B-0F3850D9D80B}" dt="2023-06-20T09:02:08.820" v="0" actId="1076"/>
      <pc:docMkLst>
        <pc:docMk/>
      </pc:docMkLst>
      <pc:sldChg chg="modSp mod">
        <pc:chgData name="Giorgos Andrianopoulos" userId="e8b094b8-f314-4cdd-a77c-cfb9b99064dc" providerId="ADAL" clId="{AFE9213D-55BF-4988-B42B-0F3850D9D80B}" dt="2023-06-20T09:02:08.820" v="0" actId="1076"/>
        <pc:sldMkLst>
          <pc:docMk/>
          <pc:sldMk cId="1993740518" sldId="256"/>
        </pc:sldMkLst>
        <pc:spChg chg="mod">
          <ac:chgData name="Giorgos Andrianopoulos" userId="e8b094b8-f314-4cdd-a77c-cfb9b99064dc" providerId="ADAL" clId="{AFE9213D-55BF-4988-B42B-0F3850D9D80B}" dt="2023-06-20T09:02:08.820" v="0" actId="1076"/>
          <ac:spMkLst>
            <pc:docMk/>
            <pc:sldMk cId="1993740518" sldId="256"/>
            <ac:spMk id="9" creationId="{E69C057E-650D-434C-BC01-62B57CA2FC1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57D69-D63F-4BE5-BFA6-38DFD3600B33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E48A-37C0-4181-BA7A-11709756A4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731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57D69-D63F-4BE5-BFA6-38DFD3600B33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E48A-37C0-4181-BA7A-11709756A4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257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57D69-D63F-4BE5-BFA6-38DFD3600B33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E48A-37C0-4181-BA7A-11709756A4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5695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57D69-D63F-4BE5-BFA6-38DFD3600B33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E48A-37C0-4181-BA7A-11709756A4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4330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57D69-D63F-4BE5-BFA6-38DFD3600B33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E48A-37C0-4181-BA7A-11709756A4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875612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57D69-D63F-4BE5-BFA6-38DFD3600B33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E48A-37C0-4181-BA7A-11709756A4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0438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57D69-D63F-4BE5-BFA6-38DFD3600B33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E48A-37C0-4181-BA7A-11709756A4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218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57D69-D63F-4BE5-BFA6-38DFD3600B33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E48A-37C0-4181-BA7A-11709756A4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194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57D69-D63F-4BE5-BFA6-38DFD3600B33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E48A-37C0-4181-BA7A-11709756A4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643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57D69-D63F-4BE5-BFA6-38DFD3600B33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E48A-37C0-4181-BA7A-11709756A4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217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57D69-D63F-4BE5-BFA6-38DFD3600B33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E48A-37C0-4181-BA7A-11709756A4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713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57D69-D63F-4BE5-BFA6-38DFD3600B33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E48A-37C0-4181-BA7A-11709756A4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819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57D69-D63F-4BE5-BFA6-38DFD3600B33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E48A-37C0-4181-BA7A-11709756A4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285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57D69-D63F-4BE5-BFA6-38DFD3600B33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E48A-37C0-4181-BA7A-11709756A4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551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57D69-D63F-4BE5-BFA6-38DFD3600B33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E48A-37C0-4181-BA7A-11709756A4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302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57D69-D63F-4BE5-BFA6-38DFD3600B33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E48A-37C0-4181-BA7A-11709756A4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471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57D69-D63F-4BE5-BFA6-38DFD3600B33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35EE48A-37C0-4181-BA7A-11709756A4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93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  <p:sldLayoutId id="2147483833" r:id="rId12"/>
    <p:sldLayoutId id="2147483834" r:id="rId13"/>
    <p:sldLayoutId id="2147483835" r:id="rId14"/>
    <p:sldLayoutId id="2147483836" r:id="rId15"/>
    <p:sldLayoutId id="214748383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s://teams.microsoft.com/l/meetup-join/19%3ameeting_YmZkMDEyMjgtODI4NC00ODM0LTgxYzctMDgwOGQ3YzEyODQ5%40thread.v2/0?context=%7b%22Tid%22%3a%22175d4996-715f-48ca-ba26-d2a665d1fbd9%22%2c%22Oid%22%3a%22e8b094b8-f314-4cdd-a77c-cfb9b99064dc%22%7d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8C78D68-7E64-4623-BB0B-051DFC28C923}"/>
              </a:ext>
            </a:extLst>
          </p:cNvPr>
          <p:cNvSpPr txBox="1"/>
          <p:nvPr/>
        </p:nvSpPr>
        <p:spPr>
          <a:xfrm>
            <a:off x="3455025" y="1621517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Πρόσκληση</a:t>
            </a:r>
            <a:endParaRPr lang="en-US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71B8A9-71A6-4E58-A203-0BD69D959C93}"/>
              </a:ext>
            </a:extLst>
          </p:cNvPr>
          <p:cNvSpPr txBox="1"/>
          <p:nvPr/>
        </p:nvSpPr>
        <p:spPr>
          <a:xfrm>
            <a:off x="-12075" y="1965607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Σχέδιο Αστικής Προσβασιμότητας Δήμου Μεσσήνης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BC0138-8CD6-491F-92CB-08C6D0859BB9}"/>
              </a:ext>
            </a:extLst>
          </p:cNvPr>
          <p:cNvSpPr txBox="1"/>
          <p:nvPr/>
        </p:nvSpPr>
        <p:spPr>
          <a:xfrm>
            <a:off x="441927" y="2450035"/>
            <a:ext cx="74661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Στο πλαίσιο εκπόνησης του Σχεδίου Αστικής Προσβασιμότητας (Σ.Α.Π.) του Δήμου Μεσσήνης σας προσκαλούμε στην ανοιχτή διαβούλευση, στην οποία θα συζητηθούν τα ακόλουθα θέματα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el-G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2448CF-D4AC-4B16-98AA-CE5C16C68E70}"/>
              </a:ext>
            </a:extLst>
          </p:cNvPr>
          <p:cNvSpPr txBox="1"/>
          <p:nvPr/>
        </p:nvSpPr>
        <p:spPr>
          <a:xfrm>
            <a:off x="441927" y="3227380"/>
            <a:ext cx="8235996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el-G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Εισήγηση Σχεδίου Αστικής Προσβασιμότητας, Γιώργος </a:t>
            </a:r>
            <a:r>
              <a:rPr lang="el-GR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Κουμπαράκης</a:t>
            </a:r>
            <a:r>
              <a:rPr lang="el-G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Διευθυντής Τομέα Τοπικής Αυτοδιοίκησης εταιρείας Διαδικασία Α.Ε.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el-G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Παρουσίαση Προτάσεων Σ.Α.Π., Ευθυμία Κουρμπά -Τοπογράφος Μηχανικός Ε.Μ.Π.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el-G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Ανοιχτή συζήτηση  </a:t>
            </a:r>
          </a:p>
          <a:p>
            <a:pPr marL="285750" indent="-285750" algn="ctr"/>
            <a:endParaRPr lang="el-G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9C057E-650D-434C-BC01-62B57CA2FC11}"/>
              </a:ext>
            </a:extLst>
          </p:cNvPr>
          <p:cNvSpPr txBox="1"/>
          <p:nvPr/>
        </p:nvSpPr>
        <p:spPr>
          <a:xfrm>
            <a:off x="362560" y="4255062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Η διαβούλευση θα πραγματοποιηθεί την Δευτέρα 27 Νοεμβρίου και ώρα 11:00 π.μ.  . </a:t>
            </a:r>
          </a:p>
          <a:p>
            <a:pPr algn="ctr"/>
            <a:r>
              <a:rPr lang="el-G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μέσω τηλεδιάσκεψης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στο παρακάτω σύνδεσμο : 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fontAlgn="base"/>
            <a:r>
              <a:rPr lang="en-US" sz="1600" b="1" i="0" dirty="0">
                <a:solidFill>
                  <a:srgbClr val="252424"/>
                </a:solidFill>
                <a:effectLst/>
                <a:latin typeface="inherit"/>
              </a:rPr>
              <a:t>Join on your computer, mobile app or room device</a:t>
            </a:r>
          </a:p>
          <a:p>
            <a:pPr algn="ctr" fontAlgn="base"/>
            <a:r>
              <a:rPr lang="en-US" sz="1600" b="0" i="0" u="sng" dirty="0">
                <a:solidFill>
                  <a:srgbClr val="6264A7"/>
                </a:solidFill>
                <a:effectLst/>
                <a:latin typeface="Segoe UI Semibold" panose="020B0702040204020203" pitchFamily="34" charset="0"/>
                <a:hlinkClick r:id="rId2"/>
              </a:rPr>
              <a:t>Click here to join the meeting</a:t>
            </a:r>
            <a:endParaRPr lang="en-US" sz="1600" b="0" i="0" dirty="0">
              <a:solidFill>
                <a:srgbClr val="252424"/>
              </a:solidFill>
              <a:effectLst/>
              <a:latin typeface="Segoe UI" panose="020B0502040204020203" pitchFamily="34" charset="0"/>
            </a:endParaRPr>
          </a:p>
          <a:p>
            <a:pPr algn="ctr" fontAlgn="base"/>
            <a:r>
              <a:rPr lang="en-US" sz="1600" b="0" i="0" dirty="0">
                <a:solidFill>
                  <a:srgbClr val="252424"/>
                </a:solidFill>
                <a:effectLst/>
                <a:latin typeface="inherit"/>
              </a:rPr>
              <a:t>Meeting ID: 329 064 005 16</a:t>
            </a:r>
            <a:br>
              <a:rPr lang="en-US" sz="1600" b="0" i="0" dirty="0">
                <a:solidFill>
                  <a:srgbClr val="252424"/>
                </a:solidFill>
                <a:effectLst/>
                <a:latin typeface="Segoe UI" panose="020B0502040204020203" pitchFamily="34" charset="0"/>
              </a:rPr>
            </a:br>
            <a:r>
              <a:rPr lang="en-US" sz="1600" b="0" i="0" dirty="0">
                <a:solidFill>
                  <a:srgbClr val="252424"/>
                </a:solidFill>
                <a:effectLst/>
                <a:latin typeface="inherit"/>
              </a:rPr>
              <a:t>Passcode: </a:t>
            </a:r>
            <a:r>
              <a:rPr lang="en-US" sz="1600" b="0" i="0" dirty="0" err="1">
                <a:solidFill>
                  <a:srgbClr val="252424"/>
                </a:solidFill>
                <a:effectLst/>
                <a:latin typeface="inherit"/>
              </a:rPr>
              <a:t>rzAxUs</a:t>
            </a:r>
            <a:endParaRPr lang="en-US" sz="1600" b="0" i="0" dirty="0">
              <a:solidFill>
                <a:srgbClr val="252424"/>
              </a:solidFill>
              <a:effectLst/>
              <a:latin typeface="Segoe UI" panose="020B0502040204020203" pitchFamily="34" charset="0"/>
            </a:endParaRPr>
          </a:p>
          <a:p>
            <a:pPr algn="ctr"/>
            <a:endParaRPr lang="el-G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l-GR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l-GR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100CA69-FE23-4E8C-82A6-17873C574316}"/>
              </a:ext>
            </a:extLst>
          </p:cNvPr>
          <p:cNvSpPr txBox="1"/>
          <p:nvPr/>
        </p:nvSpPr>
        <p:spPr>
          <a:xfrm>
            <a:off x="3166110" y="6028996"/>
            <a:ext cx="28117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Ο Δήμαρχος Μεσσήνης</a:t>
            </a:r>
          </a:p>
          <a:p>
            <a:pPr algn="ctr"/>
            <a:r>
              <a:rPr lang="el-GR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Αθανασόπουλος Γεώργιος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CB8BA3E-1C3A-4167-806D-C86444BC669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993" y="6020206"/>
            <a:ext cx="2103008" cy="48629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2CCCAC9-CE8E-2013-696C-3A9770C08CF1}"/>
              </a:ext>
            </a:extLst>
          </p:cNvPr>
          <p:cNvCxnSpPr>
            <a:cxnSpLocks/>
          </p:cNvCxnSpPr>
          <p:nvPr/>
        </p:nvCxnSpPr>
        <p:spPr>
          <a:xfrm>
            <a:off x="-55738" y="5895072"/>
            <a:ext cx="91997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Picture 4" descr="Τι είναι το Σχέδιο Αστικής Προσβασιμότητας ( Σ.Α.Π.) του Δήμου  Άργους-Μυκηνών - Αργολικές Ειδήσεις">
            <a:extLst>
              <a:ext uri="{FF2B5EF4-FFF2-40B4-BE49-F238E27FC236}">
                <a16:creationId xmlns:a16="http://schemas.microsoft.com/office/drawing/2014/main" id="{5799BE58-144C-7E54-C920-EB2864EBAC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Texturiz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503" y="122192"/>
            <a:ext cx="5252571" cy="151125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Εικόνα 14" descr="Εικόνα που περιέχει γραμματοσειρά, λογότυπο, γραφικά, λευκό&#10;&#10;Περιγραφή που δημιουργήθηκε αυτόματα">
            <a:extLst>
              <a:ext uri="{FF2B5EF4-FFF2-40B4-BE49-F238E27FC236}">
                <a16:creationId xmlns:a16="http://schemas.microsoft.com/office/drawing/2014/main" id="{A8B90B01-B397-FB47-B604-7A7DDC4E07A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941" y="5965425"/>
            <a:ext cx="1087549" cy="615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740518"/>
      </p:ext>
    </p:extLst>
  </p:cSld>
  <p:clrMapOvr>
    <a:masterClrMapping/>
  </p:clrMapOvr>
</p:sld>
</file>

<file path=ppt/theme/theme1.xml><?xml version="1.0" encoding="utf-8"?>
<a:theme xmlns:a="http://schemas.openxmlformats.org/drawingml/2006/main" name="Όψη">
  <a:themeElements>
    <a:clrScheme name="Όψη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Όψη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Ό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Έγγραφο" ma:contentTypeID="0x0101007A2D4298BD50F74682FA88F60FAD62D4" ma:contentTypeVersion="14" ma:contentTypeDescription="Δημιουργία νέου εγγράφου" ma:contentTypeScope="" ma:versionID="8d5ef5254acfcdfb87e0df291dc81312">
  <xsd:schema xmlns:xsd="http://www.w3.org/2001/XMLSchema" xmlns:xs="http://www.w3.org/2001/XMLSchema" xmlns:p="http://schemas.microsoft.com/office/2006/metadata/properties" xmlns:ns2="b7e3237b-a98a-4eb9-b271-9ee4717b9e72" xmlns:ns3="8d907ff0-25b7-4a57-9c50-8ec3e71c4a38" targetNamespace="http://schemas.microsoft.com/office/2006/metadata/properties" ma:root="true" ma:fieldsID="b0643174cc52872379a483975c53bd63" ns2:_="" ns3:_="">
    <xsd:import namespace="b7e3237b-a98a-4eb9-b271-9ee4717b9e72"/>
    <xsd:import namespace="8d907ff0-25b7-4a57-9c50-8ec3e71c4a3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e3237b-a98a-4eb9-b271-9ee4717b9e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Ετικέτες εικόνας" ma:readOnly="false" ma:fieldId="{5cf76f15-5ced-4ddc-b409-7134ff3c332f}" ma:taxonomyMulti="true" ma:sspId="c7ce5425-a7ad-4e1f-9049-9b6455cea61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907ff0-25b7-4a57-9c50-8ec3e71c4a38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3c6b4760-7506-4371-bc86-e0eee673c1f2}" ma:internalName="TaxCatchAll" ma:showField="CatchAllData" ma:web="8d907ff0-25b7-4a57-9c50-8ec3e71c4a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Κοινή χρήση με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Κοινή χρήση με λεπτομέρειες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Τύπος περιεχομένου"/>
        <xsd:element ref="dc:title" minOccurs="0" maxOccurs="1" ma:index="4" ma:displayName="Τίτλο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16B462-52CC-4F3E-8D4B-D04C3B0A610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0253C9-F901-45C4-8DD7-48BADDE36E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e3237b-a98a-4eb9-b271-9ee4717b9e72"/>
    <ds:schemaRef ds:uri="8d907ff0-25b7-4a57-9c50-8ec3e71c4a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142</TotalTime>
  <Words>130</Words>
  <PresentationFormat>Προβολή στην οθόνη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10" baseType="lpstr">
      <vt:lpstr>Arial</vt:lpstr>
      <vt:lpstr>inherit</vt:lpstr>
      <vt:lpstr>Segoe UI</vt:lpstr>
      <vt:lpstr>Segoe UI Semibold</vt:lpstr>
      <vt:lpstr>Tahoma</vt:lpstr>
      <vt:lpstr>Trebuchet MS</vt:lpstr>
      <vt:lpstr>Wingdings</vt:lpstr>
      <vt:lpstr>Wingdings 3</vt:lpstr>
      <vt:lpstr>Όψη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2021-10-01T09:13:50Z</dcterms:created>
  <dcterms:modified xsi:type="dcterms:W3CDTF">2023-11-20T14:13:54Z</dcterms:modified>
</cp:coreProperties>
</file>